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591A0B3-46A7-4F7D-ABB3-E7883407DE81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276261-81AA-4A3B-A5F1-A184F6E719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33"/>
            <a:ext cx="9144000" cy="1673352"/>
          </a:xfrm>
          <a:blipFill>
            <a:blip r:embed="rId2"/>
            <a:tile tx="0" ty="0" sx="100000" sy="100000" flip="none" algn="tl"/>
          </a:blipFill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/>
                <a:solidFill>
                  <a:schemeClr val="bg1"/>
                </a:solidFill>
              </a:rPr>
              <a:t>Important figures in Women’s history</a:t>
            </a:r>
            <a:endParaRPr lang="en-US" dirty="0">
              <a:ln/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991600" cy="5190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503208"/>
            <a:ext cx="2362200" cy="33226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625609"/>
          </a:xfrm>
        </p:spPr>
        <p:txBody>
          <a:bodyPr/>
          <a:lstStyle/>
          <a:p>
            <a:r>
              <a:rPr lang="en-US" dirty="0" smtClean="0"/>
              <a:t>Wanted the abolition of slavery, women to own their own property, and retain earnings</a:t>
            </a:r>
          </a:p>
          <a:p>
            <a:r>
              <a:rPr lang="en-US" dirty="0" smtClean="0"/>
              <a:t>Advocated women’s labor organizations </a:t>
            </a:r>
          </a:p>
          <a:p>
            <a:r>
              <a:rPr lang="en-US" dirty="0" smtClean="0"/>
              <a:t>Founded American equal rights association </a:t>
            </a:r>
          </a:p>
          <a:p>
            <a:r>
              <a:rPr lang="en-US" dirty="0" smtClean="0"/>
              <a:t>Claimed the constitution gave her the right to vote, and she gets fined</a:t>
            </a:r>
          </a:p>
          <a:p>
            <a:r>
              <a:rPr lang="en-US" dirty="0" smtClean="0"/>
              <a:t>Talked about being prolife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Susan B. Anthony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21" y="2940741"/>
            <a:ext cx="2947201" cy="39172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Married to Henry Brewster Stanton in 1840</a:t>
            </a:r>
          </a:p>
          <a:p>
            <a:r>
              <a:rPr lang="en-US" dirty="0" smtClean="0"/>
              <a:t>She had seven children</a:t>
            </a:r>
          </a:p>
          <a:p>
            <a:r>
              <a:rPr lang="en-US" dirty="0" smtClean="0"/>
              <a:t>Aided in the Property Rights of Married women</a:t>
            </a:r>
          </a:p>
          <a:p>
            <a:r>
              <a:rPr lang="en-US" dirty="0"/>
              <a:t>Writings</a:t>
            </a:r>
            <a:r>
              <a:rPr lang="en-US" dirty="0" smtClean="0"/>
              <a:t>-                                                                           </a:t>
            </a:r>
            <a:r>
              <a:rPr lang="en-US" i="1" dirty="0" smtClean="0"/>
              <a:t>The </a:t>
            </a:r>
            <a:r>
              <a:rPr lang="en-US" i="1" dirty="0"/>
              <a:t>Woman's Bible  </a:t>
            </a:r>
            <a:r>
              <a:rPr lang="en-US" i="1" dirty="0" smtClean="0"/>
              <a:t>                                                                                         </a:t>
            </a:r>
            <a:r>
              <a:rPr lang="en-US" i="1" dirty="0"/>
              <a:t>Eighty Years &amp; More: Reminiscences 1815-1897(1898)     </a:t>
            </a:r>
            <a:r>
              <a:rPr lang="en-US" i="1" dirty="0" smtClean="0"/>
              <a:t>                                                    The </a:t>
            </a:r>
            <a:r>
              <a:rPr lang="en-US" i="1" dirty="0"/>
              <a:t>Solitude of Self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Elizabeth Cady Stanton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091" y="2362200"/>
            <a:ext cx="3029909" cy="351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Founded The Woman's </a:t>
            </a:r>
            <a:r>
              <a:rPr lang="en-US" dirty="0"/>
              <a:t>State Temperance </a:t>
            </a:r>
            <a:r>
              <a:rPr lang="en-US" dirty="0" smtClean="0"/>
              <a:t>Society </a:t>
            </a:r>
            <a:r>
              <a:rPr lang="en-US" dirty="0"/>
              <a:t>(1852-1853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Posted a weekly periodical,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Revolution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1869, Anthony and </a:t>
            </a:r>
            <a:r>
              <a:rPr lang="en-US" dirty="0" smtClean="0"/>
              <a:t>Stanton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  <a:r>
              <a:rPr lang="en-US" dirty="0"/>
              <a:t>formed the National </a:t>
            </a:r>
            <a:r>
              <a:rPr lang="en-US" dirty="0" smtClean="0"/>
              <a:t>Woman</a:t>
            </a:r>
          </a:p>
          <a:p>
            <a:pPr marL="118872" indent="0">
              <a:buNone/>
            </a:pPr>
            <a:r>
              <a:rPr lang="en-US" dirty="0" smtClean="0"/>
              <a:t> </a:t>
            </a:r>
            <a:r>
              <a:rPr lang="en-US" dirty="0"/>
              <a:t>Suffrage </a:t>
            </a:r>
            <a:r>
              <a:rPr lang="en-US" dirty="0" smtClean="0"/>
              <a:t>Association</a:t>
            </a:r>
          </a:p>
          <a:p>
            <a:r>
              <a:rPr lang="en-US" dirty="0" smtClean="0"/>
              <a:t>Stanton was mainly the</a:t>
            </a:r>
          </a:p>
          <a:p>
            <a:pPr marL="118872" indent="0">
              <a:buNone/>
            </a:pPr>
            <a:r>
              <a:rPr lang="en-US" dirty="0" smtClean="0"/>
              <a:t> writer and Anthony was mostly the thinker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Susan and Elizabeth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8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29000"/>
            <a:ext cx="2785289" cy="3429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a public speaker, abolitionist, and suffragist </a:t>
            </a:r>
          </a:p>
          <a:p>
            <a:r>
              <a:rPr lang="en-US" dirty="0" smtClean="0"/>
              <a:t>First woman in Massachusetts to earn a college degree</a:t>
            </a:r>
          </a:p>
          <a:p>
            <a:r>
              <a:rPr lang="en-US" dirty="0" smtClean="0"/>
              <a:t>After married kept maiden name                              opposed to taking her husband’s</a:t>
            </a:r>
          </a:p>
          <a:p>
            <a:r>
              <a:rPr lang="en-US" dirty="0" smtClean="0"/>
              <a:t>Founded and promoted weekly                                                 periodical, </a:t>
            </a:r>
            <a:r>
              <a:rPr lang="en-US" i="1" dirty="0" smtClean="0"/>
              <a:t>Woman’s Journal</a:t>
            </a:r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Lucy Stone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048000"/>
            <a:ext cx="2540000" cy="368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Married to Lucy Stone</a:t>
            </a:r>
          </a:p>
          <a:p>
            <a:r>
              <a:rPr lang="en-US" dirty="0" smtClean="0"/>
              <a:t>One of the founders of the Republican Party</a:t>
            </a:r>
          </a:p>
          <a:p>
            <a:r>
              <a:rPr lang="en-US" dirty="0" smtClean="0"/>
              <a:t>Helped Lucy when he could</a:t>
            </a:r>
          </a:p>
          <a:p>
            <a:r>
              <a:rPr lang="en-US" dirty="0" smtClean="0"/>
              <a:t>Main male supporter</a:t>
            </a:r>
          </a:p>
          <a:p>
            <a:r>
              <a:rPr lang="en-US" dirty="0"/>
              <a:t>Blackwell earned a living </a:t>
            </a:r>
            <a:r>
              <a:rPr lang="en-US" dirty="0" smtClean="0"/>
              <a:t>selling</a:t>
            </a:r>
          </a:p>
          <a:p>
            <a:pPr marL="118872" indent="0">
              <a:buNone/>
            </a:pPr>
            <a:r>
              <a:rPr lang="en-US" dirty="0" smtClean="0"/>
              <a:t>books</a:t>
            </a:r>
            <a:r>
              <a:rPr lang="en-US" dirty="0"/>
              <a:t>, sugar refining, and real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estate.</a:t>
            </a:r>
          </a:p>
          <a:p>
            <a:r>
              <a:rPr lang="en-US" dirty="0"/>
              <a:t>Later </a:t>
            </a:r>
            <a:r>
              <a:rPr lang="en-US" dirty="0" smtClean="0"/>
              <a:t>he </a:t>
            </a:r>
            <a:r>
              <a:rPr lang="en-US" dirty="0"/>
              <a:t>worked against deportation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of </a:t>
            </a:r>
            <a:r>
              <a:rPr lang="en-US" dirty="0"/>
              <a:t>political </a:t>
            </a:r>
            <a:r>
              <a:rPr lang="en-US" dirty="0" smtClean="0"/>
              <a:t>refugees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Blackwell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Believed that women and couples had the right to plan parenthood</a:t>
            </a:r>
          </a:p>
          <a:p>
            <a:pPr lvl="0"/>
            <a:r>
              <a:rPr lang="en-US" dirty="0"/>
              <a:t>Opened the first birth control clinic in the United States </a:t>
            </a:r>
            <a:r>
              <a:rPr lang="en-US" dirty="0" smtClean="0"/>
              <a:t>and was soon arrested for it</a:t>
            </a:r>
          </a:p>
          <a:p>
            <a:r>
              <a:rPr lang="en-US" dirty="0"/>
              <a:t>In 1918 Judge Frederick Crane appealed her case, allowing Sanger to prescribe contraceptives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Margaret Sanger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257799"/>
            <a:ext cx="6248400" cy="16139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Used strategies such as hunger strikes and marches to get her point across</a:t>
            </a:r>
          </a:p>
          <a:p>
            <a:pPr lvl="0"/>
            <a:r>
              <a:rPr lang="en-US" dirty="0"/>
              <a:t>Arrested seven times in Britain due to her protests</a:t>
            </a:r>
          </a:p>
          <a:p>
            <a:r>
              <a:rPr lang="en-US" dirty="0" smtClean="0"/>
              <a:t>Founded National’s Women </a:t>
            </a:r>
          </a:p>
          <a:p>
            <a:pPr marL="118872" indent="0">
              <a:buNone/>
            </a:pPr>
            <a:r>
              <a:rPr lang="en-US" dirty="0" smtClean="0"/>
              <a:t>Party in 1916</a:t>
            </a:r>
          </a:p>
          <a:p>
            <a:pPr lvl="0"/>
            <a:r>
              <a:rPr lang="en-US" dirty="0"/>
              <a:t>Paul and the NWP </a:t>
            </a:r>
            <a:r>
              <a:rPr lang="en-US" dirty="0" smtClean="0"/>
              <a:t>later</a:t>
            </a:r>
          </a:p>
          <a:p>
            <a:pPr marL="118872" lvl="0" indent="0">
              <a:buNone/>
            </a:pPr>
            <a:r>
              <a:rPr lang="en-US" dirty="0" smtClean="0"/>
              <a:t> </a:t>
            </a:r>
            <a:r>
              <a:rPr lang="en-US" dirty="0"/>
              <a:t>preformed the first picket of </a:t>
            </a:r>
            <a:r>
              <a:rPr lang="en-US" dirty="0" smtClean="0"/>
              <a:t>the</a:t>
            </a:r>
          </a:p>
          <a:p>
            <a:pPr marL="118872" lvl="0" indent="0">
              <a:buNone/>
            </a:pPr>
            <a:r>
              <a:rPr lang="en-US" dirty="0" smtClean="0"/>
              <a:t> </a:t>
            </a:r>
            <a:r>
              <a:rPr lang="en-US" dirty="0"/>
              <a:t>White House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Paul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86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81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1503</TotalTime>
  <Words>305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Hardcover</vt:lpstr>
      <vt:lpstr>Important figures in Women’s history</vt:lpstr>
      <vt:lpstr>Susan B. Anthony</vt:lpstr>
      <vt:lpstr>Elizabeth Cady Stanton</vt:lpstr>
      <vt:lpstr>Susan and Elizabeth </vt:lpstr>
      <vt:lpstr>Lucy Stone</vt:lpstr>
      <vt:lpstr>Henry Blackwell</vt:lpstr>
      <vt:lpstr>Margaret Sanger</vt:lpstr>
      <vt:lpstr>Alice Paul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figures in Women’s history</dc:title>
  <dc:creator>WCS</dc:creator>
  <cp:lastModifiedBy>WCS</cp:lastModifiedBy>
  <cp:revision>16</cp:revision>
  <dcterms:created xsi:type="dcterms:W3CDTF">2014-02-28T12:40:35Z</dcterms:created>
  <dcterms:modified xsi:type="dcterms:W3CDTF">2014-03-10T15:43:05Z</dcterms:modified>
</cp:coreProperties>
</file>